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428" r:id="rId2"/>
    <p:sldId id="429" r:id="rId3"/>
    <p:sldId id="471" r:id="rId4"/>
    <p:sldId id="434" r:id="rId5"/>
    <p:sldId id="444" r:id="rId6"/>
    <p:sldId id="470" r:id="rId7"/>
    <p:sldId id="467" r:id="rId8"/>
    <p:sldId id="468" r:id="rId9"/>
    <p:sldId id="44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FF3300"/>
    <a:srgbClr val="00CC00"/>
    <a:srgbClr val="FFFF99"/>
    <a:srgbClr val="9966FF"/>
    <a:srgbClr val="9933FF"/>
    <a:srgbClr val="FF66FF"/>
    <a:srgbClr val="CC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5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6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4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7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7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5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8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3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0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4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sulinlib.r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_don_bylinnyi_i_legendarnyi.pptx" TargetMode="External"/><Relationship Id="rId2" Type="http://schemas.openxmlformats.org/officeDocument/2006/relationships/hyperlink" Target="1_zelenye_stranichki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4_pisateli_dona_detyam.pptx" TargetMode="External"/><Relationship Id="rId4" Type="http://schemas.openxmlformats.org/officeDocument/2006/relationships/hyperlink" Target="3_ludi_zemli_donskoi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4_pisateli_dona_detyam.ppt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3_ludi_zemli_donskoi.pptx" TargetMode="External"/><Relationship Id="rId7" Type="http://schemas.openxmlformats.org/officeDocument/2006/relationships/slide" Target="slide5.xml"/><Relationship Id="rId2" Type="http://schemas.openxmlformats.org/officeDocument/2006/relationships/hyperlink" Target="4_pisateli_dona_detyam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hyperlink" Target="2_don_bylinnyi_i_legendarnyi.pptx" TargetMode="External"/><Relationship Id="rId4" Type="http://schemas.openxmlformats.org/officeDocument/2006/relationships/hyperlink" Target="1_zelenye_stranichki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2_don_bylinnyi_i_legendarnyi.pptx" TargetMode="External"/><Relationship Id="rId2" Type="http://schemas.openxmlformats.org/officeDocument/2006/relationships/hyperlink" Target="4_pisateli_dona_detyam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hyperlink" Target="1_zelenye_stranichki.pptx" TargetMode="External"/><Relationship Id="rId4" Type="http://schemas.openxmlformats.org/officeDocument/2006/relationships/hyperlink" Target="3_ludi_zemli_donskoi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6165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1943708" y="1556792"/>
                <a:ext cx="5256584" cy="374441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1314" y="2786062"/>
                <a:ext cx="5254625" cy="1285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971" y="1772816"/>
              <a:ext cx="4608513" cy="132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4074839"/>
              <a:ext cx="4608513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Управляющая кнопка: далее 7">
            <a:hlinkClick r:id="rId8" action="ppaction://hlinksldjump" highlightClick="1"/>
          </p:cNvPr>
          <p:cNvSpPr/>
          <p:nvPr/>
        </p:nvSpPr>
        <p:spPr>
          <a:xfrm>
            <a:off x="7668344" y="5963609"/>
            <a:ext cx="959205" cy="504056"/>
          </a:xfrm>
          <a:prstGeom prst="actionButtonForwardNext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4" y="7442"/>
            <a:ext cx="9179784" cy="688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243896"/>
            <a:ext cx="8208912" cy="64328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369" y="476672"/>
            <a:ext cx="754126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Дорогие ребята!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Предлагаем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вашему вниманию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краеведческий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иллюстрированный электронный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указатель «ЗНАЙ НАШИХ». Указатель –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это перечень хороших детских книг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писателей Ростовской области и произведений о Донском крае для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детей  от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14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лет.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Мы постарались сделать электронный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указатель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простым и понятным для  вас. В нём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четыре раздела.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Все они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представлены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главной странице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указателя.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Кроме книг, в указатель вошли электронные продукты и интернет-сайты.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 вас возникнут трудности при пользовании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указателем,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советуем обратиться в раздел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Помощь», который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поможет  сориентироваться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издании.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Листать» </a:t>
            </a: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страницы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указателя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можно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помощью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управляющих кнопок.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надеемся, что наш ресурс будет полезен и интересен не только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вам,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вашим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родителям, педагогам, библиотекарям.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Знакомьтесь с лучшими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книгами, ВЫБИРАЙТЕ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наиболее понравившиеся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ЧИТАЙТЕ!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863028" y="6103176"/>
            <a:ext cx="959205" cy="504056"/>
          </a:xfrm>
          <a:prstGeom prst="actionButtonForwardNext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808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9882" y="512676"/>
            <a:ext cx="9036496" cy="583264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200" dirty="0" smtClean="0">
              <a:solidFill>
                <a:srgbClr val="E8B7B7">
                  <a:lumMod val="25000"/>
                </a:srgbClr>
              </a:solidFill>
              <a:latin typeface="Constantia"/>
            </a:endParaRPr>
          </a:p>
          <a:p>
            <a:pPr algn="ctr"/>
            <a:r>
              <a:rPr lang="ru-RU" sz="3200" b="1" dirty="0">
                <a:solidFill>
                  <a:srgbClr val="E8B7B7">
                    <a:lumMod val="25000"/>
                  </a:srgbClr>
                </a:solidFill>
                <a:latin typeface="Constantia"/>
              </a:rPr>
              <a:t>ЗНАЙ </a:t>
            </a:r>
            <a:r>
              <a:rPr lang="ru-RU" sz="3200" b="1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НАШИХ</a:t>
            </a: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:</a:t>
            </a:r>
          </a:p>
          <a:p>
            <a:pPr algn="ctr"/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краеведческий электронный указатель</a:t>
            </a:r>
          </a:p>
          <a:p>
            <a:pPr algn="ctr"/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для детей 7-14 лет.</a:t>
            </a:r>
          </a:p>
          <a:p>
            <a:pPr algn="ctr"/>
            <a:endParaRPr lang="ru-RU" sz="3200" dirty="0">
              <a:solidFill>
                <a:srgbClr val="E8B7B7">
                  <a:lumMod val="25000"/>
                </a:srgbClr>
              </a:solidFill>
              <a:latin typeface="Constantia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Составитель:</a:t>
            </a:r>
            <a:b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</a:b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заведующая Детским отделением</a:t>
            </a:r>
          </a:p>
          <a:p>
            <a:pPr algn="ctr">
              <a:defRPr/>
            </a:pP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МБУК </a:t>
            </a:r>
            <a:r>
              <a:rPr lang="ru-RU" sz="3200" dirty="0" err="1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Красносулинского</a:t>
            </a: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 района</a:t>
            </a:r>
            <a:b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</a:b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«</a:t>
            </a:r>
            <a:r>
              <a:rPr lang="ru-RU" sz="3200" dirty="0" err="1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Межпоселенческая</a:t>
            </a: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 </a:t>
            </a:r>
            <a:r>
              <a:rPr lang="ru-RU" sz="320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центральная библиотека»</a:t>
            </a: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/>
            </a:r>
            <a:b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</a:br>
            <a:r>
              <a:rPr lang="ru-RU" sz="3200" dirty="0" err="1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Парапонова</a:t>
            </a:r>
            <a:r>
              <a:rPr lang="ru-RU" sz="32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> В. Л. </a:t>
            </a:r>
            <a:r>
              <a:rPr lang="ru-RU" sz="24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/>
            </a:r>
            <a:br>
              <a:rPr lang="ru-RU" sz="24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</a:br>
            <a:r>
              <a:rPr lang="ru-RU" sz="24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  <a:t/>
            </a:r>
            <a:br>
              <a:rPr lang="ru-RU" sz="2400" dirty="0" smtClean="0">
                <a:solidFill>
                  <a:srgbClr val="E8B7B7">
                    <a:lumMod val="25000"/>
                  </a:srgbClr>
                </a:solidFill>
                <a:latin typeface="Constantia"/>
              </a:rPr>
            </a:b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г. Красный Сулин</a:t>
            </a:r>
            <a: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/>
            </a:r>
            <a:b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</a:b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ул. Ленина, 7</a:t>
            </a:r>
            <a: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/>
            </a:r>
            <a:b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</a:b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 </a:t>
            </a:r>
            <a: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/>
            </a:r>
            <a:b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</a:b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Тел.: (8-863-67)5-27-55</a:t>
            </a:r>
            <a: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/>
            </a:r>
            <a:b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</a:br>
            <a:r>
              <a:rPr lang="en-US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email</a:t>
            </a: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:</a:t>
            </a:r>
            <a:r>
              <a:rPr lang="en-US" sz="2400" kern="1400" dirty="0" err="1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sulinlib</a:t>
            </a: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@</a:t>
            </a:r>
            <a:r>
              <a:rPr lang="en-US" sz="2400" kern="1400" dirty="0" err="1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ksulin</a:t>
            </a: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.</a:t>
            </a:r>
            <a:r>
              <a:rPr lang="en-US" sz="2400" kern="1400" dirty="0" err="1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donpa</a:t>
            </a: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с.</a:t>
            </a:r>
            <a:r>
              <a:rPr lang="en-US" sz="2400" kern="1400" dirty="0" err="1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>ru</a:t>
            </a:r>
            <a: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  <a:t/>
            </a:r>
            <a:br>
              <a:rPr lang="ru-RU" sz="16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</a:rPr>
            </a:br>
            <a:r>
              <a:rPr lang="en-US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  <a:hlinkClick r:id="rId2"/>
              </a:rPr>
              <a:t>http</a:t>
            </a: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  <a:hlinkClick r:id="rId2"/>
              </a:rPr>
              <a:t>://</a:t>
            </a:r>
            <a:r>
              <a:rPr lang="en-US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  <a:hlinkClick r:id="rId2"/>
              </a:rPr>
              <a:t>www</a:t>
            </a: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  <a:hlinkClick r:id="rId2"/>
              </a:rPr>
              <a:t>.</a:t>
            </a:r>
            <a:r>
              <a:rPr lang="en-US" sz="2400" kern="1400" dirty="0" err="1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  <a:hlinkClick r:id="rId2"/>
              </a:rPr>
              <a:t>sulinlib</a:t>
            </a:r>
            <a:r>
              <a:rPr lang="ru-RU" sz="2400" kern="1400" dirty="0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  <a:hlinkClick r:id="rId2"/>
              </a:rPr>
              <a:t>.</a:t>
            </a:r>
            <a:r>
              <a:rPr lang="en-US" sz="2400" kern="1400" dirty="0" err="1" smtClean="0">
                <a:solidFill>
                  <a:srgbClr val="E8B7B7">
                    <a:lumMod val="25000"/>
                  </a:srgbClr>
                </a:solidFill>
                <a:latin typeface="Constantia"/>
                <a:ea typeface="Times New Roman"/>
                <a:cs typeface="Times New Roman"/>
                <a:hlinkClick r:id="rId2"/>
              </a:rPr>
              <a:t>ru</a:t>
            </a:r>
            <a:r>
              <a:rPr lang="ru-RU" sz="1400" kern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kern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2000" dirty="0">
              <a:solidFill>
                <a:srgbClr val="676A55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863028" y="6103176"/>
            <a:ext cx="959205" cy="504056"/>
          </a:xfrm>
          <a:prstGeom prst="actionButtonForwardNext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2" action="ppaction://hlinkpres?slideindex=1&amp;slidetitle="/>
          </p:cNvPr>
          <p:cNvSpPr/>
          <p:nvPr/>
        </p:nvSpPr>
        <p:spPr>
          <a:xfrm>
            <a:off x="752204" y="980728"/>
            <a:ext cx="3528392" cy="1152128"/>
          </a:xfrm>
          <a:prstGeom prst="roundRect">
            <a:avLst/>
          </a:prstGeom>
          <a:solidFill>
            <a:srgbClr val="008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ЗЕЛЁНЫЕ СТРАНИЧКИ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>
            <a:hlinkClick r:id="rId3" action="ppaction://hlinkpres?slideindex=1&amp;slidetitle="/>
          </p:cNvPr>
          <p:cNvSpPr/>
          <p:nvPr/>
        </p:nvSpPr>
        <p:spPr>
          <a:xfrm>
            <a:off x="4860032" y="980728"/>
            <a:ext cx="3528392" cy="1152128"/>
          </a:xfrm>
          <a:prstGeom prst="roundRect">
            <a:avLst/>
          </a:prstGeom>
          <a:solidFill>
            <a:srgbClr val="FF33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ДОН БЫЛИННЫЙ И ЛЕГЕНДАРНЫЙ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7" name="Скругленный прямоугольник 16">
            <a:hlinkClick r:id="rId4" action="ppaction://hlinkpres?slideindex=1&amp;slidetitle="/>
          </p:cNvPr>
          <p:cNvSpPr/>
          <p:nvPr/>
        </p:nvSpPr>
        <p:spPr>
          <a:xfrm>
            <a:off x="755576" y="2852936"/>
            <a:ext cx="3528392" cy="1152128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ЛЮДИ </a:t>
            </a:r>
            <a:r>
              <a:rPr lang="ru-RU" sz="2600" b="1" smtClean="0">
                <a:solidFill>
                  <a:srgbClr val="FFFF00"/>
                </a:solidFill>
              </a:rPr>
              <a:t>ЗЕМЛИ ДОНСКОЙ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8" name="Скругленный прямоугольник 17">
            <a:hlinkClick r:id="rId5" action="ppaction://hlinkpres?slideindex=1&amp;slidetitle="/>
          </p:cNvPr>
          <p:cNvSpPr/>
          <p:nvPr/>
        </p:nvSpPr>
        <p:spPr>
          <a:xfrm>
            <a:off x="4860032" y="2852936"/>
            <a:ext cx="3528392" cy="1152128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ПИСАТЕЛИ ДОНА ДЕТЯМ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>
            <a:hlinkClick r:id="rId6" action="ppaction://hlinksldjump"/>
          </p:cNvPr>
          <p:cNvSpPr/>
          <p:nvPr/>
        </p:nvSpPr>
        <p:spPr>
          <a:xfrm>
            <a:off x="2807804" y="4725144"/>
            <a:ext cx="3528392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ПОМОЩЬ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429" y="3088481"/>
            <a:ext cx="8623768" cy="68103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Алфавитный Указатель названий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07804" y="620688"/>
            <a:ext cx="3528392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ПОМОЩЬ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00563" y="3933056"/>
            <a:ext cx="7772400" cy="68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Условные обозначения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00563" y="2238396"/>
            <a:ext cx="8623768" cy="681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Алфавитный Указатель АВТОРОВ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2807804" y="5190157"/>
            <a:ext cx="3528392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НА ГЛАВНУЮ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00563" y="4797152"/>
            <a:ext cx="7772400" cy="68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0116" y="0"/>
            <a:ext cx="8623768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Алфавитный Указатель АВТОРОВ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619672" y="622402"/>
            <a:ext cx="3384376" cy="5904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2&amp;slidetitle=Борис Александрович АЛМАЗОВ"/>
              </a:rPr>
              <a:t>Алмазов б. а.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5&amp;slidetitle=Петроний Гай АМАТУНИ"/>
              </a:rPr>
              <a:t>Аматуни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5&amp;slidetitle=Петроний Гай АМАТУНИ"/>
              </a:rPr>
              <a:t> п. г.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8&amp;slidetitle=Михаил Павлович АСТАПЕНКО"/>
              </a:rPr>
              <a:t>Астапенко м. п.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9&amp;slidetitle=Наталья Сергеевна АТЛАНОВА"/>
              </a:rPr>
              <a:t>Атланова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9&amp;slidetitle=Наталья Сергеевна АТЛАНОВА"/>
              </a:rPr>
              <a:t> н. с.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11&amp;slidetitle=Владимир Николаевич БАНЦЕВИЧ"/>
              </a:rPr>
              <a:t>Банцевич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11&amp;slidetitle=Владимир Николаевич БАНЦЕВИЧ"/>
              </a:rPr>
              <a:t> в. н.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13&amp;slidetitle=Иван Дмитриевич ВАСИЛЕНКО"/>
              </a:rPr>
              <a:t>Василенко и. д.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16&amp;slidetitle=Любовь Феоктистовна ВОЛОШИНОВА"/>
              </a:rPr>
              <a:t>Волошинова л. ф.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17&amp;slidetitle=Григорий Степанович ГАСЕНКО"/>
              </a:rPr>
              <a:t>Гасенко г. с.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19&amp;slidetitle=Антон Иванович ГЕРАЩЕНКО"/>
              </a:rPr>
              <a:t>Геращенко а. и.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21&amp;slidetitle=Анатолий Иванович ГРИЦЕНКО"/>
              </a:rPr>
              <a:t>Гриценко а. и.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22&amp;slidetitle=Виталий Георгиевич ГУБАРЕВ"/>
              </a:rPr>
              <a:t>Губарев в. г.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26&amp;slidetitle=Даниил Маркович ДОЛИНСКИЙ"/>
              </a:rPr>
              <a:t>Долинский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26&amp;slidetitle=Даниил Маркович ДОЛИНСКИЙ"/>
              </a:rPr>
              <a:t> д. м.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28&amp;slidetitle=Юрий Александрович ДЬЯКОНОВ"/>
              </a:rPr>
              <a:t>Дьяконов ю. а.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32&amp;slidetitle=Николай Матвеевич ЕГОРОВ"/>
              </a:rPr>
              <a:t>Егоров н. м.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35&amp;slidetitle=Вениамин Константинович ЖАК"/>
              </a:rPr>
              <a:t>Жак в. к.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41&amp;slidetitle=Борис Васильевич ИЗЮМСКИЙ"/>
              </a:rPr>
              <a:t>Изюмский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41&amp;slidetitle=Борис Васильевич ИЗЮМСКИЙ"/>
              </a:rPr>
              <a:t> б. в.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46&amp;slidetitle=Вениамин Ефимович КИСИЛЕВСКИЙ"/>
              </a:rPr>
              <a:t>Кисилевский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46&amp;slidetitle=Вениамин Ефимович КИСИЛЕВСКИЙ"/>
              </a:rPr>
              <a:t> в. е.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004048" y="622402"/>
            <a:ext cx="3600400" cy="5904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49&amp;slidetitle=Алексей Абрамович КОРКИЩЕНКО"/>
              </a:rPr>
              <a:t>Коркищенко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49&amp;slidetitle=Алексей Абрамович КОРКИЩЕНКО"/>
              </a:rPr>
              <a:t> а. а.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52&amp;slidetitle=Николай Сергеевич КОСТАРЕВ"/>
              </a:rPr>
              <a:t>Костарев н. с.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57&amp;slidetitle=Петр Васильевич ЛЕБЕДЕНКО"/>
              </a:rPr>
              <a:t>Лебеденко п. в.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60&amp;slidetitle=Владимир Александрович МОЛОЖАВЕНКО"/>
              </a:rPr>
              <a:t>Моложавенко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60&amp;slidetitle=Владимир Александрович МОЛОЖАВЕНКО"/>
              </a:rPr>
              <a:t> в. а.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61&amp;slidetitle=Александр Павлович ОЛЕНИЧ-ГНЕНЕНКО"/>
              </a:rPr>
              <a:t>Оленич-гнененко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61&amp;slidetitle=Александр Павлович ОЛЕНИЧ-ГНЕНЕНКО"/>
              </a:rPr>
              <a:t> а. п.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66&amp;slidetitle=Нина Михайловна ПАВЛОВА"/>
              </a:rPr>
              <a:t>Павлова н. м.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73&amp;slidetitle=Вера Фёдоровна ПАНОВА"/>
              </a:rPr>
              <a:t>Панова в. ф.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76&amp;slidetitle=Дмитрий Ильич ПЕТРОВ (БИРЮК)"/>
              </a:rPr>
              <a:t>Петров (бирюк) д. и.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77&amp;slidetitle=Виталий Николаевич СЁМИН"/>
              </a:rPr>
              <a:t>Сёмин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77&amp;slidetitle=Виталий Николаевич СЁМИН"/>
              </a:rPr>
              <a:t> в. н.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78&amp;slidetitle=Николай Михайлович СКРЕБОВ"/>
              </a:rPr>
              <a:t>Скрёбов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78&amp;slidetitle=Николай Михайлович СКРЕБОВ"/>
              </a:rPr>
              <a:t> н. м.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80&amp;slidetitle=Александр Николаевич СКРИПОВ"/>
              </a:rPr>
              <a:t>Скрипов а. н.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82&amp;slidetitle=Анатолий Владимирович СОФРОНОВ"/>
              </a:rPr>
              <a:t>Софронов а. в.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83&amp;slidetitle=Александр Михайлович СУИЧМЕЗОВ"/>
              </a:rPr>
              <a:t>Суичмезов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83&amp;slidetitle=Александр Михайлович СУИЧМЕЗОВ"/>
              </a:rPr>
              <a:t> а. м.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84&amp;slidetitle=Наталья Алексеевна СУХАНОВА"/>
              </a:rPr>
              <a:t>Суханова н. а.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90&amp;slidetitle=Юрий Ильич ХАРЛАМОВ"/>
              </a:rPr>
              <a:t>Харламов ю. и.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87&amp;slidetitle=Антон Павлович ЧЕХОВ"/>
              </a:rPr>
              <a:t>Чехов а. п.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92&amp;slidetitle=Михаил Александрович ШОЛОХОВ"/>
              </a:rPr>
              <a:t>Шолохов м. а.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hlinkClick r:id="rId2" action="ppaction://hlinkpres?slideindex=95&amp;slidetitle=Полиен Николаевич ЯКОВЛЕВ"/>
              </a:rPr>
              <a:t>Яковлев п. н.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7863028" y="6103176"/>
            <a:ext cx="959205" cy="504056"/>
          </a:xfrm>
          <a:prstGeom prst="actionButtonForwardNext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0116" y="0"/>
            <a:ext cx="8623768" cy="54868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Алфавитный Указатель названий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67544" y="620688"/>
            <a:ext cx="2623424" cy="6237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а</a:t>
            </a:r>
            <a:endParaRPr lang="ru-RU" sz="1800" dirty="0" smtClean="0"/>
          </a:p>
          <a:p>
            <a:r>
              <a:rPr lang="ru-RU" sz="1200" b="0" dirty="0" smtClean="0">
                <a:hlinkClick r:id="rId2" action="ppaction://hlinkpres?slideindex=4&amp;slidetitle=Презентация PowerPoint"/>
              </a:rPr>
              <a:t>А и Б сидели на трубе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31&amp;slidetitle=Презентация PowerPoint"/>
              </a:rPr>
              <a:t>Алмаз – драгоценный камень</a:t>
            </a:r>
            <a:br>
              <a:rPr lang="ru-RU" sz="1200" b="0" dirty="0" smtClean="0">
                <a:hlinkClick r:id="rId2" action="ppaction://hlinkpres?slideindex=31&amp;slidetitle=Презентация PowerPoint"/>
              </a:rPr>
            </a:br>
            <a:r>
              <a:rPr lang="ru-RU" sz="1200" b="0" dirty="0" smtClean="0">
                <a:hlinkClick r:id="rId2" action="ppaction://hlinkpres?slideindex=44&amp;slidetitle=Презентация PowerPoint"/>
              </a:rPr>
              <a:t>Алые погоны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93&amp;slidetitle=Презентация PowerPoint"/>
              </a:rPr>
              <a:t>Антошка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14&amp;slidetitle=Презентация PowerPoint"/>
              </a:rPr>
              <a:t>Артёмка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3" action="ppaction://hlinkpres?slideindex=8&amp;slidetitle=Презентация PowerPoint"/>
              </a:rPr>
              <a:t>Атаман Платов</a:t>
            </a:r>
            <a:endParaRPr lang="ru-RU" sz="1200" b="0" dirty="0" smtClean="0"/>
          </a:p>
          <a:p>
            <a:r>
              <a:rPr lang="ru-RU" sz="1800" dirty="0"/>
              <a:t>Б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b="0" dirty="0" smtClean="0">
                <a:hlinkClick r:id="rId4" action="ppaction://hlinkpres?slideindex=13&amp;slidetitle=Павлова, Н. Бабочки : моя первая зоология / Н. Павлова; р..."/>
              </a:rPr>
              <a:t>Бабочки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42&amp;slidetitle=Презентация PowerPoint"/>
              </a:rPr>
              <a:t>Бегство в Соколиный бор</a:t>
            </a:r>
            <a:br>
              <a:rPr lang="ru-RU" sz="1200" b="0" dirty="0" smtClean="0">
                <a:hlinkClick r:id="rId2" action="ppaction://hlinkpres?slideindex=42&amp;slidetitle=Презентация PowerPoint"/>
              </a:rPr>
            </a:br>
            <a:r>
              <a:rPr lang="ru-RU" sz="1200" b="0" dirty="0" smtClean="0">
                <a:hlinkClick r:id="rId2" action="ppaction://hlinkpres?slideindex=88&amp;slidetitle=Презентация PowerPoint"/>
              </a:rPr>
              <a:t>Белолобый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4&amp;slidetitle=Презентация PowerPoint"/>
              </a:rPr>
              <a:t>Белый шиповник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5" action="ppaction://hlinkpres?slideindex=11&amp;slidetitle=Презентация PowerPoint"/>
              </a:rPr>
              <a:t>Бисеринка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3" action="ppaction://hlinkpres?slideindex=15&amp;slidetitle=Агафонов, А. Боец ополчения : повесть о Саше Чебанове / А..."/>
              </a:rPr>
              <a:t>Боец ополчения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71&amp;slidetitle=Презентация PowerPoint"/>
              </a:rPr>
              <a:t>Большая путаница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20&amp;slidetitle=Презентация PowerPoint"/>
              </a:rPr>
              <a:t>Бомбар-1</a:t>
            </a:r>
            <a:endParaRPr lang="ru-RU" sz="1200" b="0" dirty="0" smtClean="0"/>
          </a:p>
          <a:p>
            <a:r>
              <a:rPr lang="ru-RU" sz="1800" dirty="0"/>
              <a:t>в</a:t>
            </a:r>
            <a:r>
              <a:rPr lang="ru-RU" sz="1300" b="0" dirty="0" smtClean="0"/>
              <a:t/>
            </a:r>
            <a:br>
              <a:rPr lang="ru-RU" sz="1300" b="0" dirty="0" smtClean="0"/>
            </a:br>
            <a:r>
              <a:rPr lang="ru-RU" sz="1300" b="0" dirty="0" smtClean="0">
                <a:hlinkClick r:id="rId2" action="ppaction://hlinkpres?slideindex=59&amp;slidetitle=Презентация PowerPoint"/>
              </a:rPr>
              <a:t>В дальнем лимане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b="0" dirty="0" smtClean="0">
                <a:hlinkClick r:id="rId2" action="ppaction://hlinkpres?slideindex=86&amp;slidetitle=Презентация PowerPoint"/>
              </a:rPr>
              <a:t>В пещерах </a:t>
            </a:r>
            <a:r>
              <a:rPr lang="ru-RU" sz="1200" b="0" dirty="0" err="1" smtClean="0">
                <a:hlinkClick r:id="rId2" action="ppaction://hlinkpres?slideindex=86&amp;slidetitle=Презентация PowerPoint"/>
              </a:rPr>
              <a:t>мурозавра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42&amp;slidetitle=Презентация PowerPoint"/>
              </a:rPr>
              <a:t>В поисках доли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18&amp;slidetitle=Презентация PowerPoint"/>
              </a:rPr>
              <a:t>В путь-дорогу дальнюю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24&amp;slidetitle=Презентация PowerPoint"/>
              </a:rPr>
              <a:t>В тридевятом царстве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81&amp;slidetitle=Презентация PowerPoint"/>
              </a:rPr>
              <a:t>В цвету родная степь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75&amp;slidetitle=Презентация PowerPoint"/>
              </a:rPr>
              <a:t>Валя и Володя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88&amp;slidetitle=Презентация PowerPoint"/>
              </a:rPr>
              <a:t>Ванька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62&amp;slidetitle=Презентация PowerPoint"/>
              </a:rPr>
              <a:t>Весна в горах</a:t>
            </a:r>
            <a:endParaRPr lang="ru-RU" sz="1200" b="0" dirty="0" smtClean="0"/>
          </a:p>
          <a:p>
            <a:r>
              <a:rPr lang="ru-RU" sz="1200" b="0" dirty="0" smtClean="0">
                <a:hlinkClick r:id="rId2" action="ppaction://hlinkpres?slideindex=64&amp;slidetitle=Презентация PowerPoint"/>
              </a:rPr>
              <a:t>Весёлый край</a:t>
            </a:r>
            <a:endParaRPr lang="ru-RU" sz="1200" b="0" dirty="0" smtClean="0"/>
          </a:p>
          <a:p>
            <a:r>
              <a:rPr lang="ru-RU" sz="1200" b="0" dirty="0" smtClean="0">
                <a:hlinkClick r:id="rId2" action="ppaction://hlinkpres?slideindex=56&amp;slidetitle=Презентация PowerPoint"/>
              </a:rPr>
              <a:t>Весёлый телевизор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89&amp;slidetitle=Презентация PowerPoint"/>
              </a:rPr>
              <a:t>Весь в дедушку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63&amp;slidetitle=Презентация PowerPoint"/>
              </a:rPr>
              <a:t>Власть над землёй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5" action="ppaction://hlinkpres?slideindex=25&amp;slidetitle=Коркищенко, А. Внуки красного атамана : повесть / Алексей..."/>
              </a:rPr>
              <a:t>Внуки красного атамана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3" action="ppaction://hlinkpres?slideindex=9&amp;slidetitle=Стрелкова, И. Во славу Отечества : рассказ о славной герои..."/>
              </a:rPr>
              <a:t>Во славу Отечества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4" action="ppaction://hlinkpres?slideindex=22&amp;slidetitle=Презентация PowerPoint"/>
              </a:rPr>
              <a:t>Волк на аркане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14&amp;slidetitle=Презентация PowerPoint"/>
              </a:rPr>
              <a:t>Волшебная шкатулка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53&amp;slidetitle=Презентация PowerPoint"/>
              </a:rPr>
              <a:t>Волшебники труда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12&amp;slidetitle=Презентация PowerPoint"/>
              </a:rPr>
              <a:t>Волшебное лукошко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4" action="ppaction://hlinkpres?slideindex=5&amp;slidetitle=Дьяконов, Ю. Восемь волшебных желудей, или Приключения Жел..."/>
              </a:rPr>
              <a:t>Восемь волшебных желудей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hlinkClick r:id="rId2" action="ppaction://hlinkpres?slideindex=34&amp;slidetitle=Презентация PowerPoint"/>
              </a:rPr>
              <a:t>Всадник на вороном коне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endParaRPr lang="ru-RU" sz="13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419872" y="517290"/>
            <a:ext cx="2705168" cy="6480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1200" b="1" cap="all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Г</a:t>
            </a:r>
          </a:p>
          <a:p>
            <a:r>
              <a:rPr lang="ru-RU" sz="1100" b="0" dirty="0" err="1">
                <a:hlinkClick r:id="rId2" action="ppaction://hlinkpres?slideindex=6&amp;slidetitle=Презентация PowerPoint"/>
              </a:rPr>
              <a:t>Гаяна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3&amp;slidetitle=Презентация PowerPoint"/>
              </a:rPr>
              <a:t>Голубой экспресс</a:t>
            </a:r>
            <a:endParaRPr lang="ru-RU" sz="1100" b="0" dirty="0"/>
          </a:p>
          <a:p>
            <a:r>
              <a:rPr lang="ru-RU" sz="1100" b="0" dirty="0" smtClean="0">
                <a:hlinkClick r:id="rId2" action="ppaction://hlinkpres?slideindex=30&amp;slidetitle=Презентация PowerPoint"/>
              </a:rPr>
              <a:t>Горнист</a:t>
            </a:r>
            <a:endParaRPr lang="ru-RU" sz="1100" b="0" dirty="0" smtClean="0"/>
          </a:p>
          <a:p>
            <a:r>
              <a:rPr lang="ru-RU" sz="1100" b="0" dirty="0" smtClean="0">
                <a:hlinkClick r:id="rId2" action="ppaction://hlinkpres?slideindex=38&amp;slidetitle=Презентация PowerPoint"/>
              </a:rPr>
              <a:t>Городок </a:t>
            </a:r>
            <a:r>
              <a:rPr lang="ru-RU" sz="1100" b="0" dirty="0">
                <a:hlinkClick r:id="rId2" action="ppaction://hlinkpres?slideindex=38&amp;slidetitle=Презентация PowerPoint"/>
              </a:rPr>
              <a:t>наоборот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3&amp;slidetitle=Презентация PowerPoint"/>
              </a:rPr>
              <a:t>Град за лукоморьем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0&amp;slidetitle=Презентация PowerPoint"/>
              </a:rPr>
              <a:t>Граница в роще </a:t>
            </a:r>
            <a:r>
              <a:rPr lang="ru-RU" sz="1100" b="0" dirty="0" smtClean="0">
                <a:hlinkClick r:id="rId2" action="ppaction://hlinkpres?slideindex=30&amp;slidetitle=Презентация PowerPoint"/>
              </a:rPr>
              <a:t>сосновой</a:t>
            </a:r>
            <a:endParaRPr lang="ru-RU" sz="1100" b="0" dirty="0" smtClean="0"/>
          </a:p>
          <a:p>
            <a:r>
              <a:rPr lang="ru-RU" sz="1600" dirty="0"/>
              <a:t>д</a:t>
            </a:r>
          </a:p>
          <a:p>
            <a:r>
              <a:rPr lang="ru-RU" sz="1100" b="0" dirty="0">
                <a:hlinkClick r:id="rId4" action="ppaction://hlinkpres?slideindex=17&amp;slidetitle=Презентация PowerPoint"/>
              </a:rPr>
              <a:t>Далеко ли твоя Луна?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5&amp;slidetitle=Головачев, В. Девка-синеглазка : предания и легенды / В. Г..."/>
              </a:rPr>
              <a:t>Девка-синеглазка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91&amp;slidetitle=Презентация PowerPoint"/>
              </a:rPr>
              <a:t>Девочка из </a:t>
            </a:r>
            <a:r>
              <a:rPr lang="ru-RU" sz="1100" b="0" dirty="0" smtClean="0">
                <a:hlinkClick r:id="rId2" action="ppaction://hlinkpres?slideindex=91&amp;slidetitle=Презентация PowerPoint"/>
              </a:rPr>
              <a:t>радуги</a:t>
            </a:r>
            <a:endParaRPr lang="ru-RU" sz="1100" b="0" dirty="0" smtClean="0"/>
          </a:p>
          <a:p>
            <a:r>
              <a:rPr lang="ru-RU" sz="1100" b="0" dirty="0" smtClean="0">
                <a:hlinkClick r:id="rId2" action="ppaction://hlinkpres?slideindex=65&amp;slidetitle=Презентация PowerPoint"/>
              </a:rPr>
              <a:t>Дед мороз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0&amp;slidetitle=Презентация PowerPoint"/>
              </a:rPr>
              <a:t>День лошади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89&amp;slidetitle=Презентация PowerPoint"/>
              </a:rPr>
              <a:t>Детвора</a:t>
            </a:r>
            <a:endParaRPr lang="ru-RU" sz="1100" b="0" dirty="0"/>
          </a:p>
          <a:p>
            <a:r>
              <a:rPr lang="ru-RU" sz="1100" b="0" dirty="0" err="1">
                <a:hlinkClick r:id="rId2" action="ppaction://hlinkpres?slideindex=96&amp;slidetitle=Презентация PowerPoint"/>
              </a:rPr>
              <a:t>Дзынь</a:t>
            </a:r>
            <a:r>
              <a:rPr lang="ru-RU" sz="1100" b="0" dirty="0">
                <a:hlinkClick r:id="rId2" action="ppaction://hlinkpres?slideindex=96&amp;slidetitle=Презентация PowerPoint"/>
              </a:rPr>
              <a:t>-Фу-</a:t>
            </a:r>
            <a:r>
              <a:rPr lang="ru-RU" sz="1100" b="0" dirty="0" err="1">
                <a:hlinkClick r:id="rId2" action="ppaction://hlinkpres?slideindex=96&amp;slidetitle=Презентация PowerPoint"/>
              </a:rPr>
              <a:t>Фун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1&amp;slidetitle=Презентация PowerPoint"/>
              </a:rPr>
              <a:t>Для того, чтобы жить</a:t>
            </a:r>
            <a:endParaRPr lang="ru-RU" sz="1100" b="0" dirty="0"/>
          </a:p>
          <a:p>
            <a:r>
              <a:rPr lang="ru-RU" sz="1100" b="0" dirty="0">
                <a:hlinkClick r:id="rId5" action="ppaction://hlinkpres?slideindex=12&amp;slidetitle=Голицын, С. До самого синего Дона / Сергей Голицын; худож..."/>
              </a:rPr>
              <a:t>До самого синего Дона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8&amp;slidetitle=Презентация PowerPoint"/>
              </a:rPr>
              <a:t>Доброе сердце дороже красоты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19&amp;slidetitle=Голубков, Д. Доброе солнце : повесть о художнике Мартирос..."/>
              </a:rPr>
              <a:t>Доброе солнце</a:t>
            </a:r>
            <a:endParaRPr lang="ru-RU" sz="1100" b="0" dirty="0"/>
          </a:p>
          <a:p>
            <a:r>
              <a:rPr lang="ru-RU" sz="1100" b="0" dirty="0">
                <a:hlinkClick r:id="rId5" action="ppaction://hlinkpres?slideindex=24&amp;slidetitle=Софронов, А. Дон Иваныч / Анатолий Софронов; худож. М. Пе..."/>
              </a:rPr>
              <a:t>Дон </a:t>
            </a:r>
            <a:r>
              <a:rPr lang="ru-RU" sz="1100" b="0" dirty="0" err="1" smtClean="0">
                <a:hlinkClick r:id="rId5" action="ppaction://hlinkpres?slideindex=24&amp;slidetitle=Софронов, А. Дон Иваныч / Анатолий Софронов; худож. М. Пе..."/>
              </a:rPr>
              <a:t>Иваныч</a:t>
            </a:r>
            <a:endParaRPr lang="ru-RU" sz="1100" b="0" dirty="0" smtClean="0"/>
          </a:p>
          <a:p>
            <a:r>
              <a:rPr lang="ru-RU" sz="1600" dirty="0"/>
              <a:t>ж</a:t>
            </a:r>
          </a:p>
          <a:p>
            <a:r>
              <a:rPr lang="ru-RU" sz="1100" b="0" dirty="0">
                <a:hlinkClick r:id="rId2" action="ppaction://hlinkpres?slideindex=69&amp;slidetitle=Презентация PowerPoint"/>
              </a:rPr>
              <a:t>Жёлтый, белый, лиловый</a:t>
            </a:r>
            <a:endParaRPr lang="ru-RU" sz="1100" b="0" dirty="0"/>
          </a:p>
          <a:p>
            <a:r>
              <a:rPr lang="ru-RU" sz="1100" b="0" dirty="0">
                <a:hlinkClick r:id="rId5" action="ppaction://hlinkpres?slideindex=23&amp;slidetitle=Шолохов, М. Жеребёнок / Михаил Шолохов; худож. Садков П. ..."/>
              </a:rPr>
              <a:t>Жеребёнок</a:t>
            </a:r>
            <a:endParaRPr lang="ru-RU" sz="1100" b="0" dirty="0"/>
          </a:p>
          <a:p>
            <a:r>
              <a:rPr lang="ru-RU" sz="1100" b="0" dirty="0">
                <a:hlinkClick r:id="rId4" action="ppaction://hlinkpres?slideindex=18&amp;slidetitle=Павлова, Н. Живая бусинка : сказки / Н. Павлова; рис. Л. ..."/>
              </a:rPr>
              <a:t>Живая бусинка</a:t>
            </a:r>
            <a:endParaRPr lang="ru-RU" sz="1100" b="0" dirty="0"/>
          </a:p>
          <a:p>
            <a:r>
              <a:rPr lang="ru-RU" sz="1100" b="0" dirty="0" smtClean="0">
                <a:hlinkClick r:id="rId2" action="ppaction://hlinkpres?slideindex=14&amp;slidetitle=Презентация PowerPoint"/>
              </a:rPr>
              <a:t>Жизнь </a:t>
            </a:r>
            <a:r>
              <a:rPr lang="ru-RU" sz="1100" b="0" dirty="0">
                <a:hlinkClick r:id="rId2" action="ppaction://hlinkpres?slideindex=14&amp;slidetitle=Презентация PowerPoint"/>
              </a:rPr>
              <a:t>и приключения Заморыша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18&amp;slidetitle=Презентация PowerPoint"/>
              </a:rPr>
              <a:t>Журавлиный </a:t>
            </a:r>
            <a:r>
              <a:rPr lang="ru-RU" sz="1100" b="0" dirty="0" smtClean="0">
                <a:hlinkClick r:id="rId2" action="ppaction://hlinkpres?slideindex=18&amp;slidetitle=Презентация PowerPoint"/>
              </a:rPr>
              <a:t>луг</a:t>
            </a:r>
            <a:endParaRPr lang="ru-RU" sz="1100" b="0" dirty="0" smtClean="0"/>
          </a:p>
          <a:p>
            <a:r>
              <a:rPr lang="ru-RU" sz="1600" dirty="0"/>
              <a:t>з</a:t>
            </a:r>
          </a:p>
          <a:p>
            <a:r>
              <a:rPr lang="ru-RU" sz="1100" b="0" dirty="0">
                <a:hlinkClick r:id="rId3" action="ppaction://hlinkpres?slideindex=3&amp;slidetitle=Камов, Б. За волю вольную! : рассказы о Степане Разине / Б..."/>
              </a:rPr>
              <a:t>За волю вольную!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1&amp;slidetitle=Презентация PowerPoint"/>
              </a:rPr>
              <a:t>За желтым </a:t>
            </a:r>
            <a:r>
              <a:rPr lang="ru-RU" sz="1100" b="0" dirty="0" smtClean="0">
                <a:hlinkClick r:id="rId2" action="ppaction://hlinkpres?slideindex=51&amp;slidetitle=Презентация PowerPoint"/>
              </a:rPr>
              <a:t>ериком</a:t>
            </a:r>
            <a:endParaRPr lang="ru-RU" sz="1100" b="0" dirty="0" smtClean="0"/>
          </a:p>
          <a:p>
            <a:r>
              <a:rPr lang="ru-RU" sz="1100" b="0" dirty="0" smtClean="0">
                <a:hlinkClick r:id="rId4" action="ppaction://hlinkpres?slideindex=12&amp;slidetitle=Презентация PowerPoint"/>
              </a:rPr>
              <a:t>Заветная шкатулка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68&amp;slidetitle=Презентация PowerPoint"/>
              </a:rPr>
              <a:t>Загадки </a:t>
            </a:r>
            <a:r>
              <a:rPr lang="ru-RU" sz="1100" b="0" dirty="0" smtClean="0">
                <a:hlinkClick r:id="rId2" action="ppaction://hlinkpres?slideindex=68&amp;slidetitle=Презентация PowerPoint"/>
              </a:rPr>
              <a:t>цветов</a:t>
            </a:r>
            <a:endParaRPr lang="ru-RU" sz="1100" b="0" dirty="0" smtClean="0"/>
          </a:p>
          <a:p>
            <a:r>
              <a:rPr lang="ru-RU" sz="1100" b="0" dirty="0">
                <a:hlinkClick r:id="rId2" action="ppaction://hlinkpres?slideindex=15&amp;slidetitle=Презентация PowerPoint"/>
              </a:rPr>
              <a:t>Звёздочка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5&amp;slidetitle=Презентация PowerPoint"/>
              </a:rPr>
              <a:t>Здравствуй, солнце!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3&amp;slidetitle=Презентация PowerPoint"/>
              </a:rPr>
              <a:t>Зелен-камень</a:t>
            </a:r>
            <a:endParaRPr lang="ru-RU" sz="1100" b="0" dirty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6372200" y="657300"/>
            <a:ext cx="2633160" cy="6200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1200" b="1" cap="all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0" dirty="0">
                <a:hlinkClick r:id="rId2" action="ppaction://hlinkpres?slideindex=56&amp;slidetitle=Презентация PowerPoint"/>
              </a:rPr>
              <a:t>Зелёный глазок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91&amp;slidetitle=Презентация PowerPoint"/>
              </a:rPr>
              <a:t>Зелёный мальчик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69&amp;slidetitle=Презентация PowerPoint"/>
              </a:rPr>
              <a:t>Земляничка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67&amp;slidetitle=Презентация PowerPoint"/>
              </a:rPr>
              <a:t>Зимние гости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67&amp;slidetitle=Презентация PowerPoint"/>
              </a:rPr>
              <a:t>Зимние сказки</a:t>
            </a:r>
            <a:endParaRPr lang="ru-RU" sz="1100" b="0" dirty="0"/>
          </a:p>
          <a:p>
            <a:r>
              <a:rPr lang="ru-RU" sz="1100" b="0" dirty="0" err="1">
                <a:hlinkClick r:id="rId2" action="ppaction://hlinkpres?slideindex=53&amp;slidetitle=Презентация PowerPoint"/>
              </a:rPr>
              <a:t>Золотинки</a:t>
            </a:r>
            <a:endParaRPr lang="ru-RU" sz="1100" b="0" dirty="0"/>
          </a:p>
          <a:p>
            <a:r>
              <a:rPr lang="ru-RU" sz="1600" dirty="0" smtClean="0"/>
              <a:t>к</a:t>
            </a:r>
          </a:p>
          <a:p>
            <a:r>
              <a:rPr lang="ru-RU" sz="1100" b="0" dirty="0" smtClean="0">
                <a:hlinkClick r:id="rId2" action="ppaction://hlinkpres?slideindex=39&amp;slidetitle=Презентация PowerPoint"/>
              </a:rPr>
              <a:t>Как </a:t>
            </a:r>
            <a:r>
              <a:rPr lang="ru-RU" sz="1100" b="0" dirty="0">
                <a:hlinkClick r:id="rId2" action="ppaction://hlinkpres?slideindex=39&amp;slidetitle=Презентация PowerPoint"/>
              </a:rPr>
              <a:t>приехал дед Мороз</a:t>
            </a:r>
            <a:endParaRPr lang="ru-RU" sz="1100" b="0" dirty="0"/>
          </a:p>
          <a:p>
            <a:r>
              <a:rPr lang="ru-RU" sz="1100" b="0" dirty="0">
                <a:hlinkClick r:id="rId4" action="ppaction://hlinkpres?slideindex=23&amp;slidetitle=Панова, В. Как тур из неволи бегал / Вера Панова; худож. ..."/>
              </a:rPr>
              <a:t>Как тур из неволи бегал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88&amp;slidetitle=Презентация PowerPoint"/>
              </a:rPr>
              <a:t>Каштанка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9&amp;slidetitle=Презентация PowerPoint"/>
              </a:rPr>
              <a:t>Клуб отважных</a:t>
            </a:r>
            <a:endParaRPr lang="ru-RU" sz="1100" b="0" dirty="0"/>
          </a:p>
          <a:p>
            <a:r>
              <a:rPr lang="ru-RU" sz="1100" b="0" dirty="0">
                <a:hlinkClick r:id="rId5" action="ppaction://hlinkpres?slideindex=20&amp;slidetitle=Дорофеев, А. Ключ от моря : рассказ о взятии русской арми..."/>
              </a:rPr>
              <a:t>Ключ от моря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7&amp;slidetitle=Презентация PowerPoint"/>
              </a:rPr>
              <a:t>Когда начинается утро?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9&amp;slidetitle=Презентация PowerPoint"/>
              </a:rPr>
              <a:t>Компас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4&amp;slidetitle=Астапенко, М. П.  Кондратий Булавин : [предводитель восста..."/>
              </a:rPr>
              <a:t>Кондратий Булавин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23&amp;slidetitle=Презентация PowerPoint"/>
              </a:rPr>
              <a:t>Королевство кривых зеркал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7&amp;slidetitle=Презентация PowerPoint"/>
              </a:rPr>
              <a:t>Котята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11&amp;slidetitle=Презентация PowerPoint"/>
              </a:rPr>
              <a:t>Красные дьяволята</a:t>
            </a:r>
            <a:endParaRPr lang="ru-RU" sz="1100" b="0" dirty="0"/>
          </a:p>
          <a:p>
            <a:r>
              <a:rPr lang="ru-RU" sz="1100" b="0" dirty="0">
                <a:hlinkClick r:id="rId4" action="ppaction://hlinkpres?slideindex=8&amp;slidetitle=Павлова, Н. Крылатка-неудачница : сказка / Н. Павлова; рис..."/>
              </a:rPr>
              <a:t>Крылатка-неудачница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7&amp;slidetitle=Презентация PowerPoint"/>
              </a:rPr>
              <a:t>Ксюша и два Лёши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8&amp;slidetitle=Презентация PowerPoint"/>
              </a:rPr>
              <a:t>Кто на полочке живёт?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0&amp;slidetitle=Презентация PowerPoint"/>
              </a:rPr>
              <a:t>Кто сильней?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6&amp;slidetitle=Презентация PowerPoint"/>
              </a:rPr>
              <a:t>Кто склевал </a:t>
            </a:r>
            <a:r>
              <a:rPr lang="ru-RU" sz="1100" b="0" dirty="0" smtClean="0">
                <a:hlinkClick r:id="rId2" action="ppaction://hlinkpres?slideindex=36&amp;slidetitle=Презентация PowerPoint"/>
              </a:rPr>
              <a:t>звёзды</a:t>
            </a:r>
            <a:endParaRPr lang="ru-RU" sz="1100" b="0" dirty="0" smtClean="0"/>
          </a:p>
          <a:p>
            <a:r>
              <a:rPr lang="ru-RU" sz="1600" dirty="0"/>
              <a:t>л</a:t>
            </a:r>
          </a:p>
          <a:p>
            <a:r>
              <a:rPr lang="ru-RU" sz="1100" b="0" dirty="0">
                <a:hlinkClick r:id="rId5" action="ppaction://hlinkpres?slideindex=27&amp;slidetitle=Сёмин, В. Ласточка-звёздочка / Виталий Сёмин; ил. Ю. Бычк..."/>
              </a:rPr>
              <a:t>Ласточка-звёздочка</a:t>
            </a:r>
            <a:endParaRPr lang="ru-RU" sz="1100" b="0" dirty="0"/>
          </a:p>
          <a:p>
            <a:r>
              <a:rPr lang="ru-RU" sz="1100" b="0" dirty="0">
                <a:hlinkClick r:id="rId5" action="ppaction://hlinkpres?slideindex=5&amp;slidetitle=Волошинова, Л. Ф. Легенды Танаиса и Меотиды / Любовь Волош..."/>
              </a:rPr>
              <a:t>Легенды </a:t>
            </a:r>
            <a:r>
              <a:rPr lang="ru-RU" sz="1100" b="0" dirty="0" err="1">
                <a:hlinkClick r:id="rId5" action="ppaction://hlinkpres?slideindex=5&amp;slidetitle=Волошинова, Л. Ф. Легенды Танаиса и Меотиды / Любовь Волош..."/>
              </a:rPr>
              <a:t>Танаиса</a:t>
            </a:r>
            <a:r>
              <a:rPr lang="ru-RU" sz="1100" b="0" dirty="0">
                <a:hlinkClick r:id="rId5" action="ppaction://hlinkpres?slideindex=5&amp;slidetitle=Волошинова, Л. Ф. Легенды Танаиса и Меотиды / Любовь Волош..."/>
              </a:rPr>
              <a:t> и </a:t>
            </a:r>
            <a:r>
              <a:rPr lang="ru-RU" sz="1100" b="0" dirty="0" err="1">
                <a:hlinkClick r:id="rId5" action="ppaction://hlinkpres?slideindex=5&amp;slidetitle=Волошинова, Л. Ф. Легенды Танаиса и Меотиды / Любовь Волош..."/>
              </a:rPr>
              <a:t>Меотиды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1&amp;slidetitle=Презентация PowerPoint"/>
              </a:rPr>
              <a:t>Ливень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5&amp;slidetitle=Презентация PowerPoint"/>
              </a:rPr>
              <a:t>Любопытными </a:t>
            </a:r>
            <a:r>
              <a:rPr lang="ru-RU" sz="1100" b="0" dirty="0" smtClean="0">
                <a:hlinkClick r:id="rId2" action="ppaction://hlinkpres?slideindex=55&amp;slidetitle=Презентация PowerPoint"/>
              </a:rPr>
              <a:t>глазами</a:t>
            </a:r>
            <a:endParaRPr lang="ru-RU" sz="1100" b="0" dirty="0" smtClean="0"/>
          </a:p>
          <a:p>
            <a:r>
              <a:rPr lang="ru-RU" sz="1400" dirty="0"/>
              <a:t>м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2" action="ppaction://hlinkpres?slideindex=89&amp;slidetitle=Презентация PowerPoint"/>
              </a:rPr>
              <a:t>Мальчики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2" action="ppaction://hlinkpres?slideindex=86&amp;slidetitle=Презентация PowerPoint"/>
              </a:rPr>
              <a:t>Многоэтажная планета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2" action="ppaction://hlinkpres?slideindex=36&amp;slidetitle=Презентация PowerPoint"/>
              </a:rPr>
              <a:t>Мудрецы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2" action="ppaction://hlinkpres?slideindex=70&amp;slidetitle=Презентация PowerPoint"/>
              </a:rPr>
              <a:t>Мышонок заблудился</a:t>
            </a:r>
            <a:br>
              <a:rPr lang="ru-RU" sz="1100" b="0" dirty="0">
                <a:hlinkClick r:id="rId2" action="ppaction://hlinkpres?slideindex=70&amp;slidetitle=Презентация PowerPoint"/>
              </a:rPr>
            </a:br>
            <a:endParaRPr lang="ru-RU" sz="1100" b="0" dirty="0" smtClean="0"/>
          </a:p>
          <a:p>
            <a:endParaRPr lang="ru-RU" sz="1100" b="0" dirty="0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7881465" y="153244"/>
            <a:ext cx="959205" cy="504056"/>
          </a:xfrm>
          <a:prstGeom prst="actionButtonForwardNext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 rot="10800000">
            <a:off x="251520" y="164158"/>
            <a:ext cx="959205" cy="504056"/>
          </a:xfrm>
          <a:prstGeom prst="actionButtonForwardNext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3027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2384"/>
            <a:ext cx="2468796" cy="683561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н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200" b="0" dirty="0">
                <a:hlinkClick r:id="rId2" action="ppaction://hlinkpres?slideindex=63&amp;slidetitle=Презентация PowerPoint"/>
              </a:rPr>
              <a:t>На лесной тропе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72&amp;slidetitle=Презентация PowerPoint"/>
              </a:rPr>
              <a:t>На машине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48&amp;slidetitle=Презентация PowerPoint"/>
              </a:rPr>
              <a:t>Настя </a:t>
            </a:r>
            <a:r>
              <a:rPr lang="ru-RU" sz="1200" b="0" dirty="0" err="1">
                <a:hlinkClick r:id="rId2" action="ppaction://hlinkpres?slideindex=48&amp;slidetitle=Презентация PowerPoint"/>
              </a:rPr>
              <a:t>Колобкова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 err="1">
                <a:hlinkClick r:id="rId2" action="ppaction://hlinkpres?slideindex=94&amp;slidetitle=Презентация PowerPoint"/>
              </a:rPr>
              <a:t>Нахалёнок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96&amp;slidetitle=Презентация PowerPoint"/>
              </a:rPr>
              <a:t>Наша взяла</a:t>
            </a:r>
            <a:br>
              <a:rPr lang="ru-RU" sz="1200" b="0" dirty="0">
                <a:hlinkClick r:id="rId2" action="ppaction://hlinkpres?slideindex=96&amp;slidetitle=Презентация PowerPoint"/>
              </a:rPr>
            </a:br>
            <a:r>
              <a:rPr lang="ru-RU" sz="1200" b="0" dirty="0">
                <a:hlinkClick r:id="rId2" action="ppaction://hlinkpres?slideindex=75&amp;slidetitle=Презентация PowerPoint"/>
              </a:rPr>
              <a:t>Наши дети</a:t>
            </a:r>
            <a:br>
              <a:rPr lang="ru-RU" sz="1200" b="0" dirty="0">
                <a:hlinkClick r:id="rId2" action="ppaction://hlinkpres?slideindex=75&amp;slidetitle=Презентация PowerPoint"/>
              </a:rPr>
            </a:br>
            <a:r>
              <a:rPr lang="ru-RU" sz="1200" b="0" dirty="0">
                <a:hlinkClick r:id="rId2" action="ppaction://hlinkpres?slideindex=67&amp;slidetitle=Презентация PowerPoint"/>
              </a:rPr>
              <a:t>Не видели – увидим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10&amp;slidetitle=Презентация PowerPoint"/>
              </a:rPr>
              <a:t>Не это, не то, а неведомо что</a:t>
            </a:r>
            <a:br>
              <a:rPr lang="ru-RU" sz="1200" b="0" dirty="0">
                <a:hlinkClick r:id="rId2" action="ppaction://hlinkpres?slideindex=10&amp;slidetitle=Презентация PowerPoint"/>
              </a:rPr>
            </a:br>
            <a:r>
              <a:rPr lang="ru-RU" sz="1200" b="0" dirty="0">
                <a:hlinkClick r:id="rId2" action="ppaction://hlinkpres?slideindex=27&amp;slidetitle=Презентация PowerPoint"/>
              </a:rPr>
              <a:t>Незнакомый насекомым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3" action="ppaction://hlinkpres?slideindex=22&amp;slidetitle=Суичмезов, А. М. Немало нас, таких ребят : страницы далёк..."/>
              </a:rPr>
              <a:t>Немало нас, таких ребят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45&amp;slidetitle=Презентация PowerPoint"/>
              </a:rPr>
              <a:t>Нина </a:t>
            </a:r>
            <a:r>
              <a:rPr lang="ru-RU" sz="1200" b="0" dirty="0" smtClean="0">
                <a:hlinkClick r:id="rId2" action="ppaction://hlinkpres?slideindex=45&amp;slidetitle=Презентация PowerPoint"/>
              </a:rPr>
              <a:t>Грибоедова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800" dirty="0"/>
              <a:t>о</a:t>
            </a:r>
            <a:r>
              <a:rPr lang="ru-RU" sz="1300" b="0" dirty="0"/>
              <a:t/>
            </a:r>
            <a:br>
              <a:rPr lang="ru-RU" sz="1300" b="0" dirty="0"/>
            </a:br>
            <a:r>
              <a:rPr lang="ru-RU" sz="1200" b="0" dirty="0">
                <a:hlinkClick r:id="rId2" action="ppaction://hlinkpres?slideindex=62&amp;slidetitle=Презентация PowerPoint"/>
              </a:rPr>
              <a:t>Олень и ёж</a:t>
            </a:r>
            <a:br>
              <a:rPr lang="ru-RU" sz="1200" b="0" dirty="0">
                <a:hlinkClick r:id="rId2" action="ppaction://hlinkpres?slideindex=62&amp;slidetitle=Презентация PowerPoint"/>
              </a:rPr>
            </a:br>
            <a:r>
              <a:rPr lang="ru-RU" sz="1200" b="0" dirty="0">
                <a:hlinkClick r:id="rId2" action="ppaction://hlinkpres?slideindex=34&amp;slidetitle=Презентация PowerPoint"/>
              </a:rPr>
              <a:t>Операция «Дозор</a:t>
            </a:r>
            <a:r>
              <a:rPr lang="ru-RU" sz="1200" b="0" dirty="0" smtClean="0">
                <a:hlinkClick r:id="rId2" action="ppaction://hlinkpres?slideindex=34&amp;slidetitle=Презентация PowerPoint"/>
              </a:rPr>
              <a:t>»</a:t>
            </a:r>
            <a:br>
              <a:rPr lang="ru-RU" sz="1200" b="0" dirty="0" smtClean="0">
                <a:hlinkClick r:id="rId2" action="ppaction://hlinkpres?slideindex=34&amp;slidetitle=Презентация PowerPoint"/>
              </a:rPr>
            </a:br>
            <a:r>
              <a:rPr lang="ru-RU" sz="1800" dirty="0"/>
              <a:t>п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25&amp;slidetitle=Презентация PowerPoint"/>
              </a:rPr>
              <a:t>Павлик Морозов</a:t>
            </a:r>
            <a:br>
              <a:rPr lang="ru-RU" sz="1200" b="0" dirty="0">
                <a:hlinkClick r:id="rId2" action="ppaction://hlinkpres?slideindex=25&amp;slidetitle=Презентация PowerPoint"/>
              </a:rPr>
            </a:br>
            <a:r>
              <a:rPr lang="ru-RU" sz="1200" b="0" dirty="0">
                <a:hlinkClick r:id="rId2" action="ppaction://hlinkpres?slideindex=6&amp;slidetitle=Презентация PowerPoint"/>
              </a:rPr>
              <a:t>Парадокс Глебова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33&amp;slidetitle=Презентация PowerPoint"/>
              </a:rPr>
              <a:t>Парень – что надо!</a:t>
            </a:r>
            <a:br>
              <a:rPr lang="ru-RU" sz="1200" b="0" dirty="0">
                <a:hlinkClick r:id="rId2" action="ppaction://hlinkpres?slideindex=33&amp;slidetitle=Презентация PowerPoint"/>
              </a:rPr>
            </a:br>
            <a:r>
              <a:rPr lang="ru-RU" sz="1200" b="0" dirty="0">
                <a:hlinkClick r:id="rId2" action="ppaction://hlinkpres?slideindex=40&amp;slidetitle=Презентация PowerPoint"/>
              </a:rPr>
              <a:t>Первое мая</a:t>
            </a:r>
            <a:br>
              <a:rPr lang="ru-RU" sz="1200" b="0" dirty="0">
                <a:hlinkClick r:id="rId2" action="ppaction://hlinkpres?slideindex=40&amp;slidetitle=Презентация PowerPoint"/>
              </a:rPr>
            </a:br>
            <a:r>
              <a:rPr lang="ru-RU" sz="1200" b="0" dirty="0">
                <a:hlinkClick r:id="rId2" action="ppaction://hlinkpres?slideindex=96&amp;slidetitle=Презентация PowerPoint"/>
              </a:rPr>
              <a:t>Первый ученик</a:t>
            </a:r>
            <a:br>
              <a:rPr lang="ru-RU" sz="1200" b="0" dirty="0">
                <a:hlinkClick r:id="rId2" action="ppaction://hlinkpres?slideindex=96&amp;slidetitle=Презентация PowerPoint"/>
              </a:rPr>
            </a:br>
            <a:r>
              <a:rPr lang="ru-RU" sz="1200" b="0" dirty="0">
                <a:hlinkClick r:id="rId2" action="ppaction://hlinkpres?slideindex=33&amp;slidetitle=Презентация PowerPoint"/>
              </a:rPr>
              <a:t>Перед присягой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48&amp;slidetitle=Презентация PowerPoint"/>
              </a:rPr>
              <a:t>Перестройка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40&amp;slidetitle=Презентация PowerPoint"/>
              </a:rPr>
              <a:t>Песенка-лесенка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 err="1">
                <a:hlinkClick r:id="rId2" action="ppaction://hlinkpres?slideindex=45&amp;slidetitle=Презентация PowerPoint"/>
              </a:rPr>
              <a:t>Плевенские</a:t>
            </a:r>
            <a:r>
              <a:rPr lang="ru-RU" sz="1200" b="0" dirty="0">
                <a:hlinkClick r:id="rId2" action="ppaction://hlinkpres?slideindex=45&amp;slidetitle=Презентация PowerPoint"/>
              </a:rPr>
              <a:t> редуты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4" action="ppaction://hlinkpres?slideindex=13&amp;slidetitle=Агафонов, А. Ф. Повесть о Вите Черевичкине / Аркадий Агаф..."/>
              </a:rPr>
              <a:t>Повесть о Вите </a:t>
            </a:r>
            <a:r>
              <a:rPr lang="ru-RU" sz="1200" b="0" dirty="0" err="1">
                <a:hlinkClick r:id="rId4" action="ppaction://hlinkpres?slideindex=13&amp;slidetitle=Агафонов, А. Ф. Повесть о Вите Черевичкине / Аркадий Агаф..."/>
              </a:rPr>
              <a:t>Черевичкине</a:t>
            </a:r>
            <a:r>
              <a:rPr lang="ru-RU" sz="1200" b="0" dirty="0">
                <a:hlinkClick r:id="rId4" action="ppaction://hlinkpres?slideindex=13&amp;slidetitle=Агафонов, А. Ф. Повесть о Вите Черевичкине / Аркадий Агаф..."/>
              </a:rPr>
              <a:t/>
            </a:r>
            <a:br>
              <a:rPr lang="ru-RU" sz="1200" b="0" dirty="0">
                <a:hlinkClick r:id="rId4" action="ppaction://hlinkpres?slideindex=13&amp;slidetitle=Агафонов, А. Ф. Повесть о Вите Черевичкине / Аркадий Агаф..."/>
              </a:rPr>
            </a:br>
            <a:r>
              <a:rPr lang="ru-RU" sz="1200" b="0" dirty="0">
                <a:hlinkClick r:id="rId2" action="ppaction://hlinkpres?slideindex=79&amp;slidetitle=Презентация PowerPoint"/>
              </a:rPr>
              <a:t>Под неспокойною звездою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85&amp;slidetitle=Презентация PowerPoint"/>
              </a:rPr>
              <a:t>Подкидыш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44&amp;slidetitle=Презентация PowerPoint"/>
              </a:rPr>
              <a:t>Подполковник Ковалёв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51&amp;slidetitle=Презентация PowerPoint"/>
              </a:rPr>
              <a:t>Полосатые чудаки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 err="1">
                <a:hlinkClick r:id="rId5" action="ppaction://hlinkpres?slideindex=10&amp;slidetitle=Скрипов, А. Поречни и жемчуг / А. Скрипов; худож. А. Брей..."/>
              </a:rPr>
              <a:t>Поречни</a:t>
            </a:r>
            <a:r>
              <a:rPr lang="ru-RU" sz="1200" b="0" dirty="0">
                <a:hlinkClick r:id="rId5" action="ppaction://hlinkpres?slideindex=10&amp;slidetitle=Скрипов, А. Поречни и жемчуг / А. Скрипов; худож. А. Брей..."/>
              </a:rPr>
              <a:t> и жемчуг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3&amp;slidetitle=Презентация PowerPoint"/>
              </a:rPr>
              <a:t>Посмотрите – я расту</a:t>
            </a:r>
            <a:r>
              <a:rPr lang="ru-RU" sz="1200" b="0" dirty="0" smtClean="0">
                <a:hlinkClick r:id="rId2" action="ppaction://hlinkpres?slideindex=3&amp;slidetitle=Презентация PowerPoint"/>
              </a:rPr>
              <a:t>!</a:t>
            </a:r>
            <a:br>
              <a:rPr lang="ru-RU" sz="1200" b="0" dirty="0" smtClean="0">
                <a:hlinkClick r:id="rId2" action="ppaction://hlinkpres?slideindex=3&amp;slidetitle=Презентация PowerPoint"/>
              </a:rPr>
            </a:br>
            <a:r>
              <a:rPr lang="ru-RU" sz="1200" b="0" dirty="0" smtClean="0">
                <a:hlinkClick r:id="rId2" action="ppaction://hlinkpres?slideindex=54&amp;slidetitle=Презентация PowerPoint"/>
              </a:rPr>
              <a:t>Почему я почемучка?</a:t>
            </a:r>
            <a:r>
              <a:rPr lang="ru-RU" sz="1200" b="0" dirty="0">
                <a:hlinkClick r:id="rId2" action="ppaction://hlinkpres?slideindex=54&amp;slidetitle=Презентация PowerPoint"/>
              </a:rPr>
              <a:t/>
            </a:r>
            <a:br>
              <a:rPr lang="ru-RU" sz="1200" b="0" dirty="0">
                <a:hlinkClick r:id="rId2" action="ppaction://hlinkpres?slideindex=54&amp;slidetitle=Презентация PowerPoint"/>
              </a:rPr>
            </a:br>
            <a:r>
              <a:rPr lang="ru-RU" sz="1200" b="0" dirty="0">
                <a:hlinkClick r:id="rId2" action="ppaction://hlinkpres?slideindex=24&amp;slidetitle=Презентация PowerPoint"/>
              </a:rPr>
              <a:t>Преданье старины глубокой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44&amp;slidetitle=Презентация PowerPoint"/>
              </a:rPr>
              <a:t>Призвание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30&amp;slidetitle=Презентация PowerPoint"/>
              </a:rPr>
              <a:t>Приказ самому себе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36&amp;slidetitle=Презентация PowerPoint"/>
              </a:rPr>
              <a:t>Про всех сразу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>
                <a:hlinkClick r:id="rId2" action="ppaction://hlinkpres?slideindex=62&amp;slidetitle=Презентация PowerPoint"/>
              </a:rPr>
              <a:t>Про зверей</a:t>
            </a: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endParaRPr lang="ru-RU" sz="13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131840" y="94320"/>
            <a:ext cx="3043260" cy="6669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1200" b="1" cap="all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0" dirty="0">
                <a:hlinkClick r:id="rId2" action="ppaction://hlinkpres?slideindex=64&amp;slidetitle=Презентация PowerPoint"/>
              </a:rPr>
              <a:t>Про медведя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 smtClean="0">
                <a:hlinkClick r:id="rId2" action="ppaction://hlinkpres?slideindex=27&amp;slidetitle=Презентация PowerPoint"/>
              </a:rPr>
              <a:t>Птички-странички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2" action="ppaction://hlinkpres?slideindex=23&amp;slidetitle=Презентация PowerPoint"/>
              </a:rPr>
              <a:t>Путешествие на Утреннюю Звезду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3" action="ppaction://hlinkpres?slideindex=7&amp;slidetitle=Презентация PowerPoint"/>
              </a:rPr>
              <a:t>Пылающие алтари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600" dirty="0" smtClean="0"/>
              <a:t>р</a:t>
            </a:r>
            <a:r>
              <a:rPr lang="ru-RU" b="0" dirty="0"/>
              <a:t/>
            </a:r>
            <a:br>
              <a:rPr lang="ru-RU" b="0" dirty="0"/>
            </a:br>
            <a:r>
              <a:rPr lang="ru-RU" sz="1100" b="0" dirty="0">
                <a:hlinkClick r:id="rId2" action="ppaction://hlinkpres?slideindex=39&amp;slidetitle=Презентация PowerPoint"/>
              </a:rPr>
              <a:t>Разные разности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2" action="ppaction://hlinkpres?slideindex=70&amp;slidetitle=Презентация PowerPoint"/>
              </a:rPr>
              <a:t>Разными глазами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2" action="ppaction://hlinkpres?slideindex=25&amp;slidetitle=Презентация PowerPoint"/>
              </a:rPr>
              <a:t>Рассказы о юных героях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>
                <a:hlinkClick r:id="rId2" action="ppaction://hlinkpres?slideindex=27&amp;slidetitle=Презентация PowerPoint"/>
              </a:rPr>
              <a:t>Расту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1100" b="0" dirty="0" smtClean="0">
                <a:hlinkClick r:id="rId2" action="ppaction://hlinkpres?slideindex=29&amp;slidetitle=Презентация PowerPoint"/>
              </a:rPr>
              <a:t>Рената</a:t>
            </a:r>
            <a:endParaRPr lang="ru-RU" sz="1100" b="0" dirty="0" smtClean="0"/>
          </a:p>
          <a:p>
            <a:r>
              <a:rPr lang="ru-RU" sz="1600" dirty="0"/>
              <a:t>с</a:t>
            </a:r>
            <a:endParaRPr lang="ru-RU" sz="1600" dirty="0" smtClean="0"/>
          </a:p>
          <a:p>
            <a:r>
              <a:rPr lang="ru-RU" sz="1100" b="0" dirty="0">
                <a:hlinkClick r:id="rId5" action="ppaction://hlinkpres?slideindex=22&amp;slidetitle=Презентация PowerPoint"/>
              </a:rPr>
              <a:t>Самый красивый конь</a:t>
            </a:r>
            <a:endParaRPr lang="ru-RU" sz="1100" b="0" dirty="0"/>
          </a:p>
          <a:p>
            <a:r>
              <a:rPr lang="ru-RU" sz="1100" b="0" dirty="0">
                <a:hlinkClick r:id="rId4" action="ppaction://hlinkpres?slideindex=16&amp;slidetitle=Наставкин, В. Светлый Берест / Валерий Наставкин // Долже..."/>
              </a:rPr>
              <a:t>Светлый Берест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6&amp;slidetitle=Презентация PowerPoint"/>
              </a:rPr>
              <a:t>Светлячки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7&amp;slidetitle=Презентация PowerPoint"/>
              </a:rPr>
              <a:t>Седьмой канал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0&amp;slidetitle=Презентация PowerPoint"/>
              </a:rPr>
              <a:t>Секрет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29&amp;slidetitle=Презентация PowerPoint"/>
              </a:rPr>
              <a:t>Секрет на букву «В»</a:t>
            </a:r>
            <a:endParaRPr lang="ru-RU" sz="1100" b="0" dirty="0"/>
          </a:p>
          <a:p>
            <a:r>
              <a:rPr lang="ru-RU" sz="1100" b="0" dirty="0" err="1">
                <a:hlinkClick r:id="rId2" action="ppaction://hlinkpres?slideindex=72&amp;slidetitle=Презентация PowerPoint"/>
              </a:rPr>
              <a:t>Селангинелла</a:t>
            </a:r>
            <a:r>
              <a:rPr lang="ru-RU" sz="1100" b="0" dirty="0">
                <a:hlinkClick r:id="rId2" action="ppaction://hlinkpres?slideindex=72&amp;slidetitle=Презентация PowerPoint"/>
              </a:rPr>
              <a:t> – дитя пустыни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5&amp;slidetitle=Презентация PowerPoint"/>
              </a:rPr>
              <a:t>Сергей Иванович </a:t>
            </a:r>
            <a:r>
              <a:rPr lang="ru-RU" sz="1100" b="0" dirty="0" smtClean="0">
                <a:hlinkClick r:id="rId2" action="ppaction://hlinkpres?slideindex=75&amp;slidetitle=Презентация PowerPoint"/>
              </a:rPr>
              <a:t> и </a:t>
            </a:r>
            <a:r>
              <a:rPr lang="ru-RU" sz="1100" b="0" dirty="0">
                <a:hlinkClick r:id="rId2" action="ppaction://hlinkpres?slideindex=75&amp;slidetitle=Презентация PowerPoint"/>
              </a:rPr>
              <a:t>Таня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4&amp;slidetitle=Презентация PowerPoint"/>
              </a:rPr>
              <a:t>Серёжа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&amp;slidetitle=Презентация PowerPoint"/>
              </a:rPr>
              <a:t>Синева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4&amp;slidetitle=Презентация PowerPoint"/>
              </a:rPr>
              <a:t>Сказание об Ольге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50&amp;slidetitle=Презентация PowerPoint"/>
              </a:rPr>
              <a:t>Сказания о лошадях и людях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26&amp;slidetitle=Гриценко, А. Сказка о Старом Адмиралтейском Якоре / Анато..."/>
              </a:rPr>
              <a:t>Сказка о Старом Адмиралтейском Якоре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85&amp;slidetitle=Презентация PowerPoint"/>
              </a:rPr>
              <a:t>Сказка о </a:t>
            </a:r>
            <a:r>
              <a:rPr lang="ru-RU" sz="1100" b="0" dirty="0" err="1">
                <a:hlinkClick r:id="rId2" action="ppaction://hlinkpres?slideindex=85&amp;slidetitle=Презентация PowerPoint"/>
              </a:rPr>
              <a:t>Юппи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91&amp;slidetitle=Презентация PowerPoint"/>
              </a:rPr>
              <a:t>Сказки бабы Груши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1&amp;slidetitle=Презентация PowerPoint"/>
              </a:rPr>
              <a:t>Сказки про игрушки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11&amp;slidetitle=Презентация PowerPoint"/>
              </a:rPr>
              <a:t>Сказки Тихого Дона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2&amp;slidetitle=Фингарет, С. Скифы в остроконечных шапках : повесть / С. Ф..."/>
              </a:rPr>
              <a:t>Скифы в остроконечных шапках</a:t>
            </a:r>
            <a:endParaRPr lang="ru-RU" sz="1100" b="0" dirty="0"/>
          </a:p>
          <a:p>
            <a:r>
              <a:rPr lang="ru-RU" sz="1100" b="0" dirty="0">
                <a:hlinkClick r:id="rId5" action="ppaction://hlinkpres?slideindex=17&amp;slidetitle=Презентация PowerPoint"/>
              </a:rPr>
              <a:t>Случай на </a:t>
            </a:r>
            <a:r>
              <a:rPr lang="ru-RU" sz="1100" b="0" dirty="0" err="1">
                <a:hlinkClick r:id="rId5" action="ppaction://hlinkpres?slideindex=17&amp;slidetitle=Презентация PowerPoint"/>
              </a:rPr>
              <a:t>Маныче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7&amp;slidetitle=Презентация PowerPoint"/>
              </a:rPr>
              <a:t>Солнечные прятки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15&amp;slidetitle=Презентация PowerPoint"/>
              </a:rPr>
              <a:t>Солнечные часы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18&amp;slidetitle=Презентация PowerPoint"/>
              </a:rPr>
              <a:t>Соловьиные зорьки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3&amp;slidetitle=Презентация PowerPoint"/>
              </a:rPr>
              <a:t>Соляной ш</a:t>
            </a:r>
            <a:r>
              <a:rPr lang="ru-RU" sz="1100" b="0" dirty="0" smtClean="0">
                <a:hlinkClick r:id="rId2" action="ppaction://hlinkpres?slideindex=43&amp;slidetitle=Презентация PowerPoint"/>
              </a:rPr>
              <a:t>лях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45&amp;slidetitle=Презентация PowerPoint"/>
              </a:rPr>
              <a:t>Спутник мой незримый</a:t>
            </a:r>
            <a:endParaRPr lang="ru-RU" sz="1100" b="0" dirty="0"/>
          </a:p>
          <a:p>
            <a:r>
              <a:rPr lang="ru-RU" sz="1100" b="0" dirty="0">
                <a:hlinkClick r:id="rId5" action="ppaction://hlinkpres?slideindex=20&amp;slidetitle=Коркищенко, А. Старая лошадь Зина : повести и рассказы / ..."/>
              </a:rPr>
              <a:t>Старая лошадь Зина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15&amp;slidetitle=Петров (Бирюк), Д. Степные рыцари : историческая повесть ..."/>
              </a:rPr>
              <a:t>Степные рыцари</a:t>
            </a:r>
            <a:endParaRPr lang="ru-RU" sz="1100" b="0" dirty="0"/>
          </a:p>
          <a:p>
            <a:endParaRPr lang="ru-RU" b="0" dirty="0" smtClean="0"/>
          </a:p>
          <a:p>
            <a:endParaRPr lang="ru-RU" b="0" dirty="0">
              <a:solidFill>
                <a:prstClr val="black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6345286" y="94320"/>
            <a:ext cx="2664296" cy="6669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1200" b="1" cap="all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0" dirty="0" smtClean="0">
                <a:hlinkClick r:id="rId5" action="ppaction://hlinkpres?slideindex=15&amp;slidetitle=Чехов, А. П. Степь (История одной поездки) / А. П. Чехов...."/>
              </a:rPr>
              <a:t>Степь</a:t>
            </a:r>
            <a:r>
              <a:rPr lang="ru-RU" sz="1100" b="0" dirty="0" smtClean="0"/>
              <a:t> </a:t>
            </a:r>
          </a:p>
          <a:p>
            <a:r>
              <a:rPr lang="ru-RU" sz="1100" b="0" dirty="0" smtClean="0">
                <a:hlinkClick r:id="rId2" action="ppaction://hlinkpres?slideindex=54&amp;slidetitle=Презентация PowerPoint"/>
              </a:rPr>
              <a:t>Страна </a:t>
            </a:r>
            <a:r>
              <a:rPr lang="ru-RU" sz="1100" b="0" dirty="0" err="1" smtClean="0">
                <a:hlinkClick r:id="rId2" action="ppaction://hlinkpres?slideindex=54&amp;slidetitle=Презентация PowerPoint"/>
              </a:rPr>
              <a:t>буквария</a:t>
            </a:r>
            <a:endParaRPr lang="ru-RU" sz="1100" b="0" dirty="0"/>
          </a:p>
          <a:p>
            <a:r>
              <a:rPr lang="ru-RU" sz="1100" b="0" dirty="0">
                <a:hlinkClick r:id="rId4" action="ppaction://hlinkpres?slideindex=12&amp;slidetitle=Зотов, Б. Судьба командарма Миронова / Борис Зотов; рис. ..."/>
              </a:rPr>
              <a:t>Судьба командарма Миронова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7&amp;slidetitle=Презентация PowerPoint"/>
              </a:rPr>
              <a:t>Суматоха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&amp;slidetitle=Презентация PowerPoint"/>
              </a:rPr>
              <a:t>Считаю до трёх!</a:t>
            </a:r>
            <a:endParaRPr lang="ru-RU" sz="1100" b="0" dirty="0"/>
          </a:p>
          <a:p>
            <a:r>
              <a:rPr lang="ru-RU" sz="1600" dirty="0" smtClean="0"/>
              <a:t>т</a:t>
            </a:r>
            <a:endParaRPr lang="ru-RU" sz="1600" dirty="0"/>
          </a:p>
          <a:p>
            <a:r>
              <a:rPr lang="ru-RU" sz="1100" b="0" dirty="0">
                <a:hlinkClick r:id="rId3" action="ppaction://hlinkpres?slideindex=18&amp;slidetitle=Банцевич, В. Тайна богатого колодезя : историческая повес..."/>
              </a:rPr>
              <a:t>Тайна богатого колодезя</a:t>
            </a:r>
            <a:endParaRPr lang="ru-RU" sz="1100" b="0" dirty="0"/>
          </a:p>
          <a:p>
            <a:r>
              <a:rPr lang="ru-RU" sz="1100" b="0" dirty="0">
                <a:hlinkClick r:id="rId4" action="ppaction://hlinkpres?slideindex=10&amp;slidetitle=Богомолов, В. Тайна комдива : рассказы / В. Богомолов; ри..."/>
              </a:rPr>
              <a:t>Тайна комдива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6&amp;slidetitle=Презентация PowerPoint"/>
              </a:rPr>
              <a:t>Тайна </a:t>
            </a:r>
            <a:r>
              <a:rPr lang="ru-RU" sz="1100" b="0" dirty="0" smtClean="0">
                <a:hlinkClick r:id="rId2" action="ppaction://hlinkpres?slideindex=6&amp;slidetitle=Презентация PowerPoint"/>
              </a:rPr>
              <a:t>Пито-</a:t>
            </a:r>
            <a:r>
              <a:rPr lang="ru-RU" sz="1100" b="0" dirty="0" err="1" smtClean="0">
                <a:hlinkClick r:id="rId2" action="ppaction://hlinkpres?slideindex=6&amp;slidetitle=Презентация PowerPoint"/>
              </a:rPr>
              <a:t>Као</a:t>
            </a:r>
            <a:endParaRPr lang="ru-RU" sz="1100" b="0" dirty="0" smtClean="0"/>
          </a:p>
          <a:p>
            <a:r>
              <a:rPr lang="ru-RU" sz="1100" b="0" dirty="0" smtClean="0">
                <a:hlinkClick r:id="rId5" action="ppaction://hlinkpres?slideindex=17&amp;slidetitle=Презентация PowerPoint"/>
              </a:rPr>
              <a:t>Тайны степного леса</a:t>
            </a:r>
            <a:endParaRPr lang="ru-RU" sz="1100" b="0" dirty="0" smtClean="0"/>
          </a:p>
          <a:p>
            <a:r>
              <a:rPr lang="ru-RU" sz="1100" b="0" dirty="0">
                <a:hlinkClick r:id="rId2" action="ppaction://hlinkpres?slideindex=51&amp;slidetitle=Презентация PowerPoint"/>
              </a:rPr>
              <a:t>Твой светлый дом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9&amp;slidetitle=Презентация PowerPoint"/>
              </a:rPr>
              <a:t>Толстопятые друзья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9&amp;slidetitle=Презентация PowerPoint"/>
              </a:rPr>
              <a:t>Только вместе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&amp;slidetitle=Презентация PowerPoint"/>
              </a:rPr>
              <a:t>Требуется король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23&amp;slidetitle=Презентация PowerPoint"/>
              </a:rPr>
              <a:t>Трое на </a:t>
            </a:r>
            <a:r>
              <a:rPr lang="ru-RU" sz="1100" b="0" dirty="0" smtClean="0">
                <a:hlinkClick r:id="rId2" action="ppaction://hlinkpres?slideindex=23&amp;slidetitle=Презентация PowerPoint"/>
              </a:rPr>
              <a:t>острове</a:t>
            </a:r>
            <a:endParaRPr lang="ru-RU" sz="1100" b="0" dirty="0" smtClean="0"/>
          </a:p>
          <a:p>
            <a:r>
              <a:rPr lang="ru-RU" sz="1600" dirty="0"/>
              <a:t>ф</a:t>
            </a:r>
          </a:p>
          <a:p>
            <a:r>
              <a:rPr lang="ru-RU" sz="1100" b="0" dirty="0" err="1">
                <a:hlinkClick r:id="rId2" action="ppaction://hlinkpres?slideindex=94&amp;slidetitle=Презентация PowerPoint"/>
              </a:rPr>
              <a:t>Федотка</a:t>
            </a:r>
            <a:endParaRPr lang="ru-RU" sz="1100" b="0" dirty="0"/>
          </a:p>
          <a:p>
            <a:r>
              <a:rPr lang="ru-RU" sz="1100" b="0" dirty="0" err="1">
                <a:hlinkClick r:id="rId2" action="ppaction://hlinkpres?slideindex=93&amp;slidetitle=Презентация PowerPoint"/>
              </a:rPr>
              <a:t>Федотка</a:t>
            </a:r>
            <a:r>
              <a:rPr lang="ru-RU" sz="1100" b="0" dirty="0">
                <a:hlinkClick r:id="rId2" action="ppaction://hlinkpres?slideindex=93&amp;slidetitle=Презентация PowerPoint"/>
              </a:rPr>
              <a:t> и </a:t>
            </a:r>
            <a:r>
              <a:rPr lang="ru-RU" sz="1100" b="0" dirty="0" smtClean="0">
                <a:hlinkClick r:id="rId2" action="ppaction://hlinkpres?slideindex=93&amp;slidetitle=Презентация PowerPoint"/>
              </a:rPr>
              <a:t>другие</a:t>
            </a:r>
            <a:endParaRPr lang="ru-RU" sz="1100" b="0" dirty="0" smtClean="0"/>
          </a:p>
          <a:p>
            <a:r>
              <a:rPr lang="ru-RU" sz="1600" dirty="0"/>
              <a:t>х</a:t>
            </a:r>
          </a:p>
          <a:p>
            <a:r>
              <a:rPr lang="ru-RU" sz="1100" b="0" dirty="0">
                <a:hlinkClick r:id="rId2" action="ppaction://hlinkpres?slideindex=42&amp;slidetitle=Презентация PowerPoint"/>
              </a:rPr>
              <a:t>Ханский ярлык</a:t>
            </a:r>
            <a:endParaRPr lang="ru-RU" sz="1100" b="0" dirty="0"/>
          </a:p>
          <a:p>
            <a:r>
              <a:rPr lang="ru-RU" sz="1100" b="0" dirty="0">
                <a:hlinkClick r:id="rId3" action="ppaction://hlinkpres?slideindex=10&amp;slidetitle=Презентация PowerPoint"/>
              </a:rPr>
              <a:t>Христово </a:t>
            </a:r>
            <a:r>
              <a:rPr lang="ru-RU" sz="1100" b="0" dirty="0" smtClean="0">
                <a:hlinkClick r:id="rId3" action="ppaction://hlinkpres?slideindex=10&amp;slidetitle=Презентация PowerPoint"/>
              </a:rPr>
              <a:t>воинство</a:t>
            </a:r>
            <a:endParaRPr lang="ru-RU" sz="1100" b="0" dirty="0" smtClean="0"/>
          </a:p>
          <a:p>
            <a:r>
              <a:rPr lang="ru-RU" sz="1600" dirty="0"/>
              <a:t>ч</a:t>
            </a:r>
          </a:p>
          <a:p>
            <a:r>
              <a:rPr lang="ru-RU" sz="1100" b="0" dirty="0" err="1">
                <a:hlinkClick r:id="rId2" action="ppaction://hlinkpres?slideindex=7&amp;slidetitle=Презентация PowerPoint"/>
              </a:rPr>
              <a:t>Чао</a:t>
            </a:r>
            <a:r>
              <a:rPr lang="ru-RU" sz="1100" b="0" dirty="0">
                <a:hlinkClick r:id="rId2" action="ppaction://hlinkpres?slideindex=7&amp;slidetitle=Презентация PowerPoint"/>
              </a:rPr>
              <a:t> – победитель волшебников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24&amp;slidetitle=Презентация PowerPoint"/>
              </a:rPr>
              <a:t>Часы веков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8&amp;slidetitle=Презентация PowerPoint"/>
              </a:rPr>
              <a:t>Чудесная лестница</a:t>
            </a:r>
            <a:endParaRPr lang="ru-RU" sz="1100" b="0" dirty="0"/>
          </a:p>
          <a:p>
            <a:r>
              <a:rPr lang="ru-RU" sz="1100" b="0" dirty="0" smtClean="0">
                <a:hlinkClick r:id="rId2" action="ppaction://hlinkpres?slideindex=48&amp;slidetitle=Презентация PowerPoint"/>
              </a:rPr>
              <a:t>Чу-</a:t>
            </a:r>
            <a:r>
              <a:rPr lang="ru-RU" sz="1100" b="0" dirty="0" err="1" smtClean="0">
                <a:hlinkClick r:id="rId2" action="ppaction://hlinkpres?slideindex=48&amp;slidetitle=Презентация PowerPoint"/>
              </a:rPr>
              <a:t>ди</a:t>
            </a:r>
            <a:r>
              <a:rPr lang="ru-RU" sz="1100" b="0" dirty="0" smtClean="0">
                <a:hlinkClick r:id="rId2" action="ppaction://hlinkpres?slideindex=48&amp;slidetitle=Презентация PowerPoint"/>
              </a:rPr>
              <a:t>-</a:t>
            </a:r>
            <a:r>
              <a:rPr lang="ru-RU" sz="1100" b="0" dirty="0" err="1" smtClean="0">
                <a:hlinkClick r:id="rId2" action="ppaction://hlinkpres?slideindex=48&amp;slidetitle=Презентация PowerPoint"/>
              </a:rPr>
              <a:t>ки</a:t>
            </a:r>
            <a:endParaRPr lang="ru-RU" sz="1100" b="0" dirty="0" smtClean="0"/>
          </a:p>
          <a:p>
            <a:r>
              <a:rPr lang="ru-RU" sz="1100" b="0" dirty="0" smtClean="0">
                <a:hlinkClick r:id="rId2" action="ppaction://hlinkpres?slideindex=54&amp;slidetitle=Презентация PowerPoint"/>
              </a:rPr>
              <a:t>Чудо-чудеса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1&amp;slidetitle=Презентация PowerPoint"/>
              </a:rPr>
              <a:t>Чьи башмачки</a:t>
            </a:r>
            <a:r>
              <a:rPr lang="ru-RU" sz="1100" b="0" dirty="0" smtClean="0">
                <a:hlinkClick r:id="rId2" action="ppaction://hlinkpres?slideindex=71&amp;slidetitle=Презентация PowerPoint"/>
              </a:rPr>
              <a:t>?</a:t>
            </a:r>
            <a:endParaRPr lang="ru-RU" sz="1100" b="0" dirty="0" smtClean="0"/>
          </a:p>
          <a:p>
            <a:r>
              <a:rPr lang="ru-RU" sz="1600" dirty="0"/>
              <a:t>ш</a:t>
            </a:r>
          </a:p>
          <a:p>
            <a:r>
              <a:rPr lang="ru-RU" sz="1100" b="0" dirty="0">
                <a:hlinkClick r:id="rId2" action="ppaction://hlinkpres?slideindex=58&amp;slidetitle=Презентация PowerPoint"/>
              </a:rPr>
              <a:t>Шхуна «Мальва»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72&amp;slidetitle=Презентация PowerPoint"/>
              </a:rPr>
              <a:t>Щепочка и </a:t>
            </a:r>
            <a:r>
              <a:rPr lang="ru-RU" sz="1100" b="0" dirty="0" smtClean="0">
                <a:hlinkClick r:id="rId2" action="ppaction://hlinkpres?slideindex=72&amp;slidetitle=Презентация PowerPoint"/>
              </a:rPr>
              <a:t>камешек</a:t>
            </a:r>
            <a:endParaRPr lang="ru-RU" sz="1100" b="0" dirty="0" smtClean="0"/>
          </a:p>
          <a:p>
            <a:r>
              <a:rPr lang="ru-RU" sz="1600" dirty="0"/>
              <a:t>я</a:t>
            </a:r>
          </a:p>
          <a:p>
            <a:r>
              <a:rPr lang="ru-RU" sz="1100" b="0" dirty="0">
                <a:hlinkClick r:id="rId4" action="ppaction://hlinkpres?slideindex=14&amp;slidetitle=Агафонов, А. Я вернусь с победой, мама : повесть о герое ..."/>
              </a:rPr>
              <a:t>Я вернусь с победой, мама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&amp;slidetitle=Презентация PowerPoint"/>
              </a:rPr>
              <a:t>Я иду искать</a:t>
            </a:r>
            <a:endParaRPr lang="ru-RU" sz="1100" b="0" dirty="0"/>
          </a:p>
          <a:p>
            <a:r>
              <a:rPr lang="ru-RU" sz="1100" b="0" dirty="0">
                <a:hlinkClick r:id="rId2" action="ppaction://hlinkpres?slideindex=33&amp;slidetitle=Презентация PowerPoint"/>
              </a:rPr>
              <a:t>Я спешила в детский сад</a:t>
            </a:r>
            <a:endParaRPr lang="ru-RU" sz="1100" b="0" dirty="0"/>
          </a:p>
          <a:p>
            <a:r>
              <a:rPr lang="ru-RU" sz="1100" b="0" dirty="0" err="1">
                <a:hlinkClick r:id="rId2" action="ppaction://hlinkpres?slideindex=55&amp;slidetitle=Презентация PowerPoint"/>
              </a:rPr>
              <a:t>Янтарики</a:t>
            </a:r>
            <a:endParaRPr lang="ru-RU" sz="1100" b="0" dirty="0"/>
          </a:p>
          <a:p>
            <a:endParaRPr lang="ru-RU" b="0" dirty="0"/>
          </a:p>
        </p:txBody>
      </p: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8050376" y="5118142"/>
            <a:ext cx="959205" cy="504056"/>
          </a:xfrm>
          <a:prstGeom prst="actionButtonForwardNext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29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96752"/>
            <a:ext cx="6154960" cy="13620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Книги из фонда детского отделения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Красносулинской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межпоселенческой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центральной библиотеки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11760" y="2852936"/>
            <a:ext cx="6154960" cy="932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Книги, которые можно прочитать онлайн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11760" y="4248313"/>
            <a:ext cx="6154960" cy="681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Полезные ссылки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08473" y="1448818"/>
            <a:ext cx="641293" cy="648072"/>
          </a:xfrm>
          <a:prstGeom prst="ellipse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4" name="Picture 4" descr="G:\clipart-hand-512x512-8043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09" y="4030059"/>
            <a:ext cx="555100" cy="8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book-158814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63" y="2905809"/>
            <a:ext cx="928518" cy="6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60116" y="404664"/>
            <a:ext cx="8623768" cy="548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Условные обозначения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2807804" y="5832151"/>
            <a:ext cx="3528392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НА ГЛАВНУЮ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6579</TotalTime>
  <Words>619</Words>
  <Application>Microsoft Office PowerPoint</Application>
  <PresentationFormat>Экран (4:3)</PresentationFormat>
  <Paragraphs>205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Алфавитный Указатель названий</vt:lpstr>
      <vt:lpstr>Алфавитный Указатель АВТОРОВ</vt:lpstr>
      <vt:lpstr>Алфавитный Указатель названий</vt:lpstr>
      <vt:lpstr>н На лесной тропе На машине Настя Колобкова Нахалёнок Наша взяла Наши дети Не видели – увидим Не это, не то, а неведомо что Незнакомый насекомым Немало нас, таких ребят Нина Грибоедова о Олень и ёж Операция «Дозор» п Павлик Морозов Парадокс Глебова Парень – что надо! Первое мая Первый ученик Перед присягой Перестройка Песенка-лесенка Плевенские редуты Повесть о Вите Черевичкине Под неспокойною звездою Подкидыш Подполковник Ковалёв Полосатые чудаки Поречни и жемчуг Посмотрите – я расту! Почему я почемучка? Преданье старины глубокой Призвание Приказ самому себе Про всех сразу Про зверей  </vt:lpstr>
      <vt:lpstr>Книги из фонда детского отделения Красносулинской межпоселенческой центральной библиотеки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Дьяконов, Ю. Восемь волшебных желуд</dc:title>
  <dc:creator>библиотекарь</dc:creator>
  <cp:lastModifiedBy>библиотекарь</cp:lastModifiedBy>
  <cp:revision>500</cp:revision>
  <dcterms:created xsi:type="dcterms:W3CDTF">2016-06-30T07:39:59Z</dcterms:created>
  <dcterms:modified xsi:type="dcterms:W3CDTF">2016-11-09T07:37:28Z</dcterms:modified>
</cp:coreProperties>
</file>